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92" r:id="rId15"/>
    <p:sldId id="280" r:id="rId16"/>
    <p:sldId id="281" r:id="rId17"/>
    <p:sldId id="271" r:id="rId18"/>
    <p:sldId id="277" r:id="rId19"/>
    <p:sldId id="290" r:id="rId20"/>
    <p:sldId id="291" r:id="rId21"/>
    <p:sldId id="275" r:id="rId22"/>
    <p:sldId id="276" r:id="rId23"/>
    <p:sldId id="278" r:id="rId24"/>
    <p:sldId id="279" r:id="rId25"/>
    <p:sldId id="28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20"/>
  </p:normalViewPr>
  <p:slideViewPr>
    <p:cSldViewPr snapToGrid="0" snapToObjects="1">
      <p:cViewPr varScale="1">
        <p:scale>
          <a:sx n="67" d="100"/>
          <a:sy n="67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/Global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Interpretable model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Spesific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82978"/>
          <a:ext cx="3014662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 err="1"/>
            <a:t>Local</a:t>
          </a:r>
          <a:r>
            <a:rPr lang="de-DE" sz="1800" b="0" kern="1200" dirty="0"/>
            <a:t> /Global </a:t>
          </a:r>
          <a:r>
            <a:rPr lang="de-DE" sz="1800" b="0" kern="1200" dirty="0" err="1"/>
            <a:t>Explainations</a:t>
          </a:r>
          <a:endParaRPr lang="de-DE" sz="1800" b="0" kern="1200" dirty="0"/>
        </a:p>
      </dsp:txBody>
      <dsp:txXfrm>
        <a:off x="21075" y="104053"/>
        <a:ext cx="2972512" cy="389580"/>
      </dsp:txXfrm>
    </dsp:sp>
    <dsp:sp modelId="{93A8FB3A-D62F-9945-8D42-4E02290EB4A8}">
      <dsp:nvSpPr>
        <dsp:cNvPr id="0" name=""/>
        <dsp:cNvSpPr/>
      </dsp:nvSpPr>
      <dsp:spPr>
        <a:xfrm>
          <a:off x="0" y="566548"/>
          <a:ext cx="3014662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Model </a:t>
          </a:r>
          <a:r>
            <a:rPr lang="de-DE" sz="1800" b="0" kern="1200" err="1"/>
            <a:t>Agnostic</a:t>
          </a:r>
          <a:endParaRPr lang="de-DE" sz="1800" b="0" kern="1200"/>
        </a:p>
      </dsp:txBody>
      <dsp:txXfrm>
        <a:off x="21075" y="587623"/>
        <a:ext cx="2972512" cy="389580"/>
      </dsp:txXfrm>
    </dsp:sp>
    <dsp:sp modelId="{9FF05D74-9081-894F-939C-ECE16C42A3E5}">
      <dsp:nvSpPr>
        <dsp:cNvPr id="0" name=""/>
        <dsp:cNvSpPr/>
      </dsp:nvSpPr>
      <dsp:spPr>
        <a:xfrm>
          <a:off x="0" y="1050118"/>
          <a:ext cx="301466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Post-hoc </a:t>
          </a:r>
          <a:r>
            <a:rPr lang="de-DE" sz="1800" kern="1200" err="1"/>
            <a:t>Explainability</a:t>
          </a:r>
          <a:r>
            <a:rPr lang="de-DE" sz="1800" kern="1200"/>
            <a:t> </a:t>
          </a:r>
        </a:p>
      </dsp:txBody>
      <dsp:txXfrm>
        <a:off x="21075" y="1071193"/>
        <a:ext cx="2972512" cy="38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Interpretable model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Spesific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18.06.22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18.06.22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18.06.22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18.06.22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18.06.22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a large number of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40556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812619D7-4456-F4BD-B82A-CA89D330C95D}"/>
              </a:ext>
            </a:extLst>
          </p:cNvPr>
          <p:cNvSpPr/>
          <p:nvPr/>
        </p:nvSpPr>
        <p:spPr>
          <a:xfrm>
            <a:off x="2915713" y="2106542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D68911-65F4-573C-0374-4C36F57DA862}"/>
              </a:ext>
            </a:extLst>
          </p:cNvPr>
          <p:cNvSpPr/>
          <p:nvPr/>
        </p:nvSpPr>
        <p:spPr>
          <a:xfrm>
            <a:off x="3658320" y="2106131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9B57F-DF05-2D47-7A56-06ADB693EAD0}"/>
              </a:ext>
            </a:extLst>
          </p:cNvPr>
          <p:cNvSpPr/>
          <p:nvPr/>
        </p:nvSpPr>
        <p:spPr>
          <a:xfrm>
            <a:off x="4400927" y="2111899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53B3CB-8FEB-E551-E2B0-CC7E2DB560AE}"/>
              </a:ext>
            </a:extLst>
          </p:cNvPr>
          <p:cNvSpPr/>
          <p:nvPr/>
        </p:nvSpPr>
        <p:spPr>
          <a:xfrm>
            <a:off x="5143534" y="211148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1B03E-1199-AB7D-CE95-776C26FCCEE9}"/>
              </a:ext>
            </a:extLst>
          </p:cNvPr>
          <p:cNvSpPr/>
          <p:nvPr/>
        </p:nvSpPr>
        <p:spPr>
          <a:xfrm>
            <a:off x="7253410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EEAE61-8AB0-2930-51AE-523B1ECA9289}"/>
              </a:ext>
            </a:extLst>
          </p:cNvPr>
          <p:cNvSpPr/>
          <p:nvPr/>
        </p:nvSpPr>
        <p:spPr>
          <a:xfrm>
            <a:off x="7996017" y="2106131"/>
            <a:ext cx="614855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GAP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7B5453-AEAA-FF79-A103-B4BE2D775AC8}"/>
              </a:ext>
            </a:extLst>
          </p:cNvPr>
          <p:cNvSpPr/>
          <p:nvPr/>
        </p:nvSpPr>
        <p:spPr>
          <a:xfrm>
            <a:off x="875823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C9B43C-A976-88C0-3081-01E13C59BA2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5758389" y="3185257"/>
            <a:ext cx="1495021" cy="5357"/>
          </a:xfrm>
          <a:prstGeom prst="line">
            <a:avLst/>
          </a:prstGeom>
          <a:ln w="730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E1CAE-4057-0EB3-AA12-51502458B3CC}"/>
              </a:ext>
            </a:extLst>
          </p:cNvPr>
          <p:cNvSpPr/>
          <p:nvPr/>
        </p:nvSpPr>
        <p:spPr>
          <a:xfrm>
            <a:off x="213869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488013" y="467267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21153" y="4656912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3973643" y="4635350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496" y="5104808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30967" y="5745040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36008" y="5707712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593502" y="4981908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48093" y="4705117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40176" y="4711198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45493" y="5798307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189723" y="4524748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04328" y="6349558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57234" y="2659186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419100" y="2178211"/>
            <a:ext cx="7274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we have a group $C$ working together to deliver output $V$,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638" y="3163719"/>
            <a:ext cx="8035357" cy="33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07388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ena(all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D1EEDD7-117C-B322-ED05-197C0C3BB8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4613" y="5172955"/>
            <a:ext cx="5740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593125" y="2279132"/>
            <a:ext cx="78959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$X’$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$Y' = f(X')$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$R^2$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43749B-B3AA-C662-B1E2-52EEBFB02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884" y="4552157"/>
            <a:ext cx="3416618" cy="10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I(X;T)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X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layer</a:t>
            </a:r>
            <a:r>
              <a:rPr lang="de-DE" dirty="0"/>
              <a:t>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I(Y;T)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Estimation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endParaRPr lang="de-DE" b="1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such </a:t>
            </a:r>
            <a:r>
              <a:rPr lang="de-DE" dirty="0" err="1"/>
              <a:t>as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bound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Binning</a:t>
            </a:r>
            <a:r>
              <a:rPr lang="de-DE" dirty="0"/>
              <a:t> (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neuron‘s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2801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2179</Words>
  <Application>Microsoft Macintosh PowerPoint</Application>
  <PresentationFormat>Widescreen</PresentationFormat>
  <Paragraphs>355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Grandview Display</vt:lpstr>
      <vt:lpstr>DashVTI</vt:lpstr>
      <vt:lpstr>XAI-Workshop</vt:lpstr>
      <vt:lpstr>Plan for today</vt:lpstr>
      <vt:lpstr>PowerPoint Presentation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 Presentation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 (CAM)</vt:lpstr>
      <vt:lpstr>2.3 LIME</vt:lpstr>
      <vt:lpstr>2.3 LIME</vt:lpstr>
      <vt:lpstr>2.3 LIME</vt:lpstr>
      <vt:lpstr>2.3 LIME with Images</vt:lpstr>
      <vt:lpstr>2.4 SHAP</vt:lpstr>
      <vt:lpstr>2.4.1 How Shapely values are  calculated? 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 Presentation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Mahmoud Draz</cp:lastModifiedBy>
  <cp:revision>49</cp:revision>
  <dcterms:created xsi:type="dcterms:W3CDTF">2022-05-27T07:19:57Z</dcterms:created>
  <dcterms:modified xsi:type="dcterms:W3CDTF">2022-06-18T12:04:41Z</dcterms:modified>
</cp:coreProperties>
</file>